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801600" cy="9601200" type="A3"/>
  <p:notesSz cx="14465300" cy="10033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404" y="-12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6C6D-2A25-44D2-9E7F-FAB0960192AB}" type="datetimeFigureOut">
              <a:rPr lang="fr-CH" smtClean="0"/>
              <a:pPr/>
              <a:t>10.02.2017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151-1DA0-4E3F-AC7A-CA63582BFCC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151242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6C6D-2A25-44D2-9E7F-FAB0960192AB}" type="datetimeFigureOut">
              <a:rPr lang="fr-CH" smtClean="0"/>
              <a:pPr/>
              <a:t>10.02.2017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151-1DA0-4E3F-AC7A-CA63582BFCC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178912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6C6D-2A25-44D2-9E7F-FAB0960192AB}" type="datetimeFigureOut">
              <a:rPr lang="fr-CH" smtClean="0"/>
              <a:pPr/>
              <a:t>10.02.2017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151-1DA0-4E3F-AC7A-CA63582BFCC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31161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6C6D-2A25-44D2-9E7F-FAB0960192AB}" type="datetimeFigureOut">
              <a:rPr lang="fr-CH" smtClean="0"/>
              <a:pPr/>
              <a:t>10.02.2017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151-1DA0-4E3F-AC7A-CA63582BFCC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158307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6C6D-2A25-44D2-9E7F-FAB0960192AB}" type="datetimeFigureOut">
              <a:rPr lang="fr-CH" smtClean="0"/>
              <a:pPr/>
              <a:t>10.02.2017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151-1DA0-4E3F-AC7A-CA63582BFCC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282000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6C6D-2A25-44D2-9E7F-FAB0960192AB}" type="datetimeFigureOut">
              <a:rPr lang="fr-CH" smtClean="0"/>
              <a:pPr/>
              <a:t>10.02.2017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151-1DA0-4E3F-AC7A-CA63582BFCC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26732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6C6D-2A25-44D2-9E7F-FAB0960192AB}" type="datetimeFigureOut">
              <a:rPr lang="fr-CH" smtClean="0"/>
              <a:pPr/>
              <a:t>10.02.2017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151-1DA0-4E3F-AC7A-CA63582BFCC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265003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6C6D-2A25-44D2-9E7F-FAB0960192AB}" type="datetimeFigureOut">
              <a:rPr lang="fr-CH" smtClean="0"/>
              <a:pPr/>
              <a:t>10.02.2017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151-1DA0-4E3F-AC7A-CA63582BFCC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427520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6C6D-2A25-44D2-9E7F-FAB0960192AB}" type="datetimeFigureOut">
              <a:rPr lang="fr-CH" smtClean="0"/>
              <a:pPr/>
              <a:t>10.02.2017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151-1DA0-4E3F-AC7A-CA63582BFCC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24109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6C6D-2A25-44D2-9E7F-FAB0960192AB}" type="datetimeFigureOut">
              <a:rPr lang="fr-CH" smtClean="0"/>
              <a:pPr/>
              <a:t>10.02.2017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151-1DA0-4E3F-AC7A-CA63582BFCC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110835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6C6D-2A25-44D2-9E7F-FAB0960192AB}" type="datetimeFigureOut">
              <a:rPr lang="fr-CH" smtClean="0"/>
              <a:pPr/>
              <a:t>10.02.2017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151-1DA0-4E3F-AC7A-CA63582BFCC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293325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B6C6D-2A25-44D2-9E7F-FAB0960192AB}" type="datetimeFigureOut">
              <a:rPr lang="fr-CH" smtClean="0"/>
              <a:pPr/>
              <a:t>10.02.2017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B6151-1DA0-4E3F-AC7A-CA63582BFCC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336185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3" r="12775" b="-78"/>
          <a:stretch/>
        </p:blipFill>
        <p:spPr>
          <a:xfrm flipH="1">
            <a:off x="-19050" y="0"/>
            <a:ext cx="12915900" cy="96581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19994254">
            <a:off x="-1803814" y="1154579"/>
            <a:ext cx="9998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8000" b="1" spc="450" dirty="0" smtClean="0">
                <a:solidFill>
                  <a:schemeClr val="bg1"/>
                </a:solidFill>
                <a:latin typeface="PF Encore Sans Pro Black" panose="02000503040000020004" pitchFamily="50" charset="0"/>
                <a:cs typeface="Arial" panose="020B0604020202020204" pitchFamily="34" charset="0"/>
              </a:rPr>
              <a:t>CARNA</a:t>
            </a:r>
            <a:r>
              <a:rPr lang="fr-CH" sz="5400" b="1" spc="450" dirty="0" smtClean="0">
                <a:solidFill>
                  <a:schemeClr val="bg1"/>
                </a:solidFill>
                <a:latin typeface="PF Encore Sans Pro Black" panose="02000503040000020004" pitchFamily="50" charset="0"/>
                <a:cs typeface="Arial" panose="020B0604020202020204" pitchFamily="34" charset="0"/>
              </a:rPr>
              <a:t>’</a:t>
            </a:r>
            <a:r>
              <a:rPr lang="fr-CH" sz="8000" b="1" spc="450" dirty="0" smtClean="0">
                <a:solidFill>
                  <a:schemeClr val="bg1"/>
                </a:solidFill>
                <a:latin typeface="PF Encore Sans Pro Black" panose="02000503040000020004" pitchFamily="50" charset="0"/>
                <a:cs typeface="Arial" panose="020B0604020202020204" pitchFamily="34" charset="0"/>
              </a:rPr>
              <a:t>JEAN</a:t>
            </a:r>
            <a:endParaRPr lang="fr-CH" sz="8000" b="1" spc="450" dirty="0">
              <a:solidFill>
                <a:schemeClr val="bg1"/>
              </a:solidFill>
              <a:latin typeface="PF Encore Sans Pro Black" panose="02000503040000020004" pitchFamily="50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19994254">
            <a:off x="-1886743" y="2037250"/>
            <a:ext cx="1038431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950" spc="600" dirty="0" smtClean="0">
                <a:solidFill>
                  <a:schemeClr val="bg1"/>
                </a:solidFill>
                <a:latin typeface="PF Encore Sans Pro" panose="02000503040000020004" pitchFamily="50" charset="0"/>
              </a:rPr>
              <a:t>APRES-SKI</a:t>
            </a:r>
            <a:endParaRPr lang="fr-CH" sz="4950" spc="600" dirty="0">
              <a:solidFill>
                <a:schemeClr val="bg1"/>
              </a:solidFill>
              <a:latin typeface="PF Encore Sans Pro" panose="02000503040000020004" pitchFamily="50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721110" y="2499739"/>
            <a:ext cx="3219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5400" spc="300" dirty="0" smtClean="0">
                <a:solidFill>
                  <a:schemeClr val="bg1"/>
                </a:solidFill>
                <a:latin typeface="PF Encore Sans Pro Black" panose="02000503040000020004" pitchFamily="50" charset="0"/>
              </a:rPr>
              <a:t>16H</a:t>
            </a:r>
            <a:r>
              <a:rPr lang="fr-CH" sz="2000" spc="300" dirty="0" smtClean="0">
                <a:solidFill>
                  <a:schemeClr val="bg1"/>
                </a:solidFill>
                <a:latin typeface="PF Encore Sans Pro Black" panose="02000503040000020004" pitchFamily="50" charset="0"/>
              </a:rPr>
              <a:t> </a:t>
            </a:r>
            <a:r>
              <a:rPr lang="fr-CH" sz="5400" spc="300" dirty="0" smtClean="0">
                <a:solidFill>
                  <a:schemeClr val="bg1"/>
                </a:solidFill>
                <a:latin typeface="PF Encore Sans Pro" panose="02000503040000020004" pitchFamily="50" charset="0"/>
              </a:rPr>
              <a:t>00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122" y="7846291"/>
            <a:ext cx="12978510" cy="1386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1170229" y="8077725"/>
            <a:ext cx="5371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pc="300" dirty="0" smtClean="0">
                <a:latin typeface="PF Encore Sans Pro Thin" panose="02000506000000020004" pitchFamily="50" charset="0"/>
              </a:rPr>
              <a:t>organisé par le Village de St-Jean </a:t>
            </a:r>
          </a:p>
          <a:p>
            <a:r>
              <a:rPr lang="fr-CH" spc="300" dirty="0" smtClean="0">
                <a:latin typeface="PF Encore Sans Pro Thin" panose="02000506000000020004" pitchFamily="50" charset="0"/>
              </a:rPr>
              <a:t>En partenariat avec le Restaurant </a:t>
            </a:r>
          </a:p>
          <a:p>
            <a:r>
              <a:rPr lang="fr-CH" spc="300" dirty="0" smtClean="0">
                <a:latin typeface="PF Encore Sans Pro Thin" panose="02000506000000020004" pitchFamily="50" charset="0"/>
              </a:rPr>
              <a:t>«La </a:t>
            </a:r>
            <a:r>
              <a:rPr lang="fr-CH" spc="300" dirty="0" err="1" smtClean="0">
                <a:latin typeface="PF Encore Sans Pro Thin" panose="02000506000000020004" pitchFamily="50" charset="0"/>
              </a:rPr>
              <a:t>Gougra</a:t>
            </a:r>
            <a:r>
              <a:rPr lang="fr-CH" spc="300" dirty="0" smtClean="0">
                <a:latin typeface="PF Encore Sans Pro Thin" panose="02000506000000020004" pitchFamily="50" charset="0"/>
              </a:rPr>
              <a:t>»</a:t>
            </a:r>
            <a:endParaRPr lang="fr-CH" spc="300" dirty="0">
              <a:latin typeface="PF Encore Sans Pro Thin" panose="02000506000000020004" pitchFamily="50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5555049"/>
            <a:ext cx="3422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800" dirty="0" smtClean="0">
                <a:solidFill>
                  <a:schemeClr val="bg2">
                    <a:lumMod val="25000"/>
                  </a:schemeClr>
                </a:solidFill>
                <a:latin typeface="PF Encore Sans Pro" panose="02000503040000020004" pitchFamily="50" charset="0"/>
              </a:rPr>
              <a:t>TIPI DE LA GOUGRA AU FOND DE LA </a:t>
            </a:r>
            <a:r>
              <a:rPr lang="fr-CH" sz="2800" spc="70" dirty="0" smtClean="0">
                <a:solidFill>
                  <a:schemeClr val="bg2">
                    <a:lumMod val="25000"/>
                  </a:schemeClr>
                </a:solidFill>
                <a:latin typeface="PF Encore Sans Pro" panose="02000503040000020004" pitchFamily="50" charset="0"/>
              </a:rPr>
              <a:t>PISTE DE</a:t>
            </a:r>
            <a:r>
              <a:rPr lang="fr-CH" spc="70" dirty="0" smtClean="0">
                <a:solidFill>
                  <a:schemeClr val="bg2">
                    <a:lumMod val="25000"/>
                  </a:schemeClr>
                </a:solidFill>
                <a:latin typeface="PF Encore Sans Pro" panose="02000503040000020004" pitchFamily="50" charset="0"/>
              </a:rPr>
              <a:t>  </a:t>
            </a:r>
            <a:r>
              <a:rPr lang="fr-CH" sz="2800" spc="70" dirty="0" smtClean="0">
                <a:solidFill>
                  <a:schemeClr val="bg2">
                    <a:lumMod val="25000"/>
                  </a:schemeClr>
                </a:solidFill>
                <a:latin typeface="PF Encore Sans Pro" panose="02000503040000020004" pitchFamily="50" charset="0"/>
              </a:rPr>
              <a:t> ST’JEAN</a:t>
            </a:r>
            <a:endParaRPr lang="fr-CH" sz="2800" spc="70" dirty="0">
              <a:solidFill>
                <a:schemeClr val="bg2">
                  <a:lumMod val="25000"/>
                </a:schemeClr>
              </a:solidFill>
              <a:latin typeface="PF Encore Sans Pro" panose="02000503040000020004" pitchFamily="50" charset="0"/>
            </a:endParaRPr>
          </a:p>
        </p:txBody>
      </p:sp>
      <p:pic>
        <p:nvPicPr>
          <p:cNvPr id="1036" name="Picture 12" descr="sdffdsafsdf.png (1622×81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44" b="10864"/>
          <a:stretch/>
        </p:blipFill>
        <p:spPr bwMode="auto">
          <a:xfrm rot="21111015">
            <a:off x="7288290" y="8431545"/>
            <a:ext cx="1388934" cy="517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932624" y="7997157"/>
            <a:ext cx="3363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1600" b="1" spc="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plus d’infos sur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721110" y="2994295"/>
            <a:ext cx="3219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5400" spc="-150" dirty="0" smtClean="0">
                <a:solidFill>
                  <a:schemeClr val="bg1"/>
                </a:solidFill>
                <a:latin typeface="PF Encore Sans Pro" panose="02000503040000020004" pitchFamily="50" charset="0"/>
              </a:rPr>
              <a:t>SAM</a:t>
            </a:r>
            <a:r>
              <a:rPr lang="fr-CH" sz="2800" spc="600" dirty="0" smtClean="0">
                <a:solidFill>
                  <a:schemeClr val="bg1"/>
                </a:solidFill>
                <a:latin typeface="PF Encore Sans Pro" panose="02000503040000020004" pitchFamily="50" charset="0"/>
              </a:rPr>
              <a:t> </a:t>
            </a:r>
            <a:r>
              <a:rPr lang="fr-CH" sz="5400" spc="600" dirty="0" smtClean="0">
                <a:solidFill>
                  <a:schemeClr val="bg1"/>
                </a:solidFill>
                <a:latin typeface="PF Encore Sans Pro Black" panose="02000503040000020004" pitchFamily="50" charset="0"/>
              </a:rPr>
              <a:t>04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721110" y="3488851"/>
            <a:ext cx="3219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5400" spc="300" dirty="0">
                <a:solidFill>
                  <a:schemeClr val="bg1"/>
                </a:solidFill>
                <a:latin typeface="PF Encore Sans Pro" panose="02000503040000020004" pitchFamily="50" charset="0"/>
              </a:rPr>
              <a:t>MAR 17</a:t>
            </a:r>
          </a:p>
        </p:txBody>
      </p:sp>
      <p:pic>
        <p:nvPicPr>
          <p:cNvPr id="24" name="Picture 16" descr="http://crec.unl.edu/images/Icons/OA%20Mountain%201%20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90" y="7846291"/>
            <a:ext cx="1322087" cy="1264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267" y="7940730"/>
            <a:ext cx="1197317" cy="1197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03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1164</TotalTime>
  <Words>37</Words>
  <Application>Microsoft Office PowerPoint</Application>
  <PresentationFormat>A3 (297 x 420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Carla Mateus</dc:creator>
  <cp:lastModifiedBy>Jasmine</cp:lastModifiedBy>
  <cp:revision>18</cp:revision>
  <cp:lastPrinted>2016-02-12T10:19:37Z</cp:lastPrinted>
  <dcterms:created xsi:type="dcterms:W3CDTF">2016-01-16T17:20:07Z</dcterms:created>
  <dcterms:modified xsi:type="dcterms:W3CDTF">2017-02-10T12:34:13Z</dcterms:modified>
</cp:coreProperties>
</file>